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AAAB-FE98-4532-8B5B-A2027E773142}" type="datetimeFigureOut">
              <a:rPr lang="en-US" smtClean="0"/>
              <a:t>9/4/2019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EE2A-9EB6-4FF8-9CF7-402944103B6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STANDARD ELECTRODE POTENTIAL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mtClean="0"/>
              <a:t>d- </a:t>
            </a:r>
            <a:r>
              <a:rPr lang="en-IN" dirty="0" smtClean="0"/>
              <a:t>BLOCK ELEMENTS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C:\Users\Welcome\Desktop\main-qimg-64daae51ef08bda4aaaf2402666f27bb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22202"/>
            <a:ext cx="6786610" cy="57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elcome\Desktop\d-and-f-block-elements-1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93643"/>
            <a:ext cx="7072361" cy="5309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5728"/>
            <a:ext cx="822960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2530" name="Picture 2" descr="C:\Users\Welcome\Desktop\electromotive_tabl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15370" cy="6035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elcome\Desktop\bac3b261e1b21bfdca14411f94fae9215a2154337bdf33.76358273Electrodepoteofdb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9338" y="938213"/>
            <a:ext cx="4505325" cy="498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elcome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642918"/>
            <a:ext cx="9144065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elcome\Desktop\d-and-f-block-elements-2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0009"/>
            <a:ext cx="7615975" cy="571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857507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8562"/>
            <a:ext cx="6215106" cy="640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Welcome\Desktop\Trends+in+the+M2+_M+Standard+Electrode+Potentia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STANDARD ELECTRODE POTENTIAL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5</cp:revision>
  <dcterms:created xsi:type="dcterms:W3CDTF">2019-09-03T23:57:45Z</dcterms:created>
  <dcterms:modified xsi:type="dcterms:W3CDTF">2019-09-04T00:42:07Z</dcterms:modified>
</cp:coreProperties>
</file>